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45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861764-D09D-429E-B289-109D30A1FD65}"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38F7C-880F-4527-82EC-19061B12AC69}" type="slidenum">
              <a:rPr lang="en-US" smtClean="0"/>
              <a:t>‹#›</a:t>
            </a:fld>
            <a:endParaRPr lang="en-US"/>
          </a:p>
        </p:txBody>
      </p:sp>
    </p:spTree>
    <p:extLst>
      <p:ext uri="{BB962C8B-B14F-4D97-AF65-F5344CB8AC3E}">
        <p14:creationId xmlns:p14="http://schemas.microsoft.com/office/powerpoint/2010/main" val="158985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61764-D09D-429E-B289-109D30A1FD65}"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38F7C-880F-4527-82EC-19061B12AC69}" type="slidenum">
              <a:rPr lang="en-US" smtClean="0"/>
              <a:t>‹#›</a:t>
            </a:fld>
            <a:endParaRPr lang="en-US"/>
          </a:p>
        </p:txBody>
      </p:sp>
    </p:spTree>
    <p:extLst>
      <p:ext uri="{BB962C8B-B14F-4D97-AF65-F5344CB8AC3E}">
        <p14:creationId xmlns:p14="http://schemas.microsoft.com/office/powerpoint/2010/main" val="279304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61764-D09D-429E-B289-109D30A1FD65}"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38F7C-880F-4527-82EC-19061B12AC69}" type="slidenum">
              <a:rPr lang="en-US" smtClean="0"/>
              <a:t>‹#›</a:t>
            </a:fld>
            <a:endParaRPr lang="en-US"/>
          </a:p>
        </p:txBody>
      </p:sp>
    </p:spTree>
    <p:extLst>
      <p:ext uri="{BB962C8B-B14F-4D97-AF65-F5344CB8AC3E}">
        <p14:creationId xmlns:p14="http://schemas.microsoft.com/office/powerpoint/2010/main" val="29281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61764-D09D-429E-B289-109D30A1FD65}"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38F7C-880F-4527-82EC-19061B12AC69}" type="slidenum">
              <a:rPr lang="en-US" smtClean="0"/>
              <a:t>‹#›</a:t>
            </a:fld>
            <a:endParaRPr lang="en-US"/>
          </a:p>
        </p:txBody>
      </p:sp>
    </p:spTree>
    <p:extLst>
      <p:ext uri="{BB962C8B-B14F-4D97-AF65-F5344CB8AC3E}">
        <p14:creationId xmlns:p14="http://schemas.microsoft.com/office/powerpoint/2010/main" val="425601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61764-D09D-429E-B289-109D30A1FD65}"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38F7C-880F-4527-82EC-19061B12AC69}" type="slidenum">
              <a:rPr lang="en-US" smtClean="0"/>
              <a:t>‹#›</a:t>
            </a:fld>
            <a:endParaRPr lang="en-US"/>
          </a:p>
        </p:txBody>
      </p:sp>
    </p:spTree>
    <p:extLst>
      <p:ext uri="{BB962C8B-B14F-4D97-AF65-F5344CB8AC3E}">
        <p14:creationId xmlns:p14="http://schemas.microsoft.com/office/powerpoint/2010/main" val="100172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861764-D09D-429E-B289-109D30A1FD65}" type="datetimeFigureOut">
              <a:rPr lang="en-US" smtClean="0"/>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38F7C-880F-4527-82EC-19061B12AC69}" type="slidenum">
              <a:rPr lang="en-US" smtClean="0"/>
              <a:t>‹#›</a:t>
            </a:fld>
            <a:endParaRPr lang="en-US"/>
          </a:p>
        </p:txBody>
      </p:sp>
    </p:spTree>
    <p:extLst>
      <p:ext uri="{BB962C8B-B14F-4D97-AF65-F5344CB8AC3E}">
        <p14:creationId xmlns:p14="http://schemas.microsoft.com/office/powerpoint/2010/main" val="180704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861764-D09D-429E-B289-109D30A1FD65}" type="datetimeFigureOut">
              <a:rPr lang="en-US" smtClean="0"/>
              <a:t>6/1/2015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38F7C-880F-4527-82EC-19061B12AC69}" type="slidenum">
              <a:rPr lang="en-US" smtClean="0"/>
              <a:t>‹#›</a:t>
            </a:fld>
            <a:endParaRPr lang="en-US"/>
          </a:p>
        </p:txBody>
      </p:sp>
    </p:spTree>
    <p:extLst>
      <p:ext uri="{BB962C8B-B14F-4D97-AF65-F5344CB8AC3E}">
        <p14:creationId xmlns:p14="http://schemas.microsoft.com/office/powerpoint/2010/main" val="102394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861764-D09D-429E-B289-109D30A1FD65}" type="datetimeFigureOut">
              <a:rPr lang="en-US" smtClean="0"/>
              <a:t>6/1/2015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38F7C-880F-4527-82EC-19061B12AC69}" type="slidenum">
              <a:rPr lang="en-US" smtClean="0"/>
              <a:t>‹#›</a:t>
            </a:fld>
            <a:endParaRPr lang="en-US"/>
          </a:p>
        </p:txBody>
      </p:sp>
    </p:spTree>
    <p:extLst>
      <p:ext uri="{BB962C8B-B14F-4D97-AF65-F5344CB8AC3E}">
        <p14:creationId xmlns:p14="http://schemas.microsoft.com/office/powerpoint/2010/main" val="420700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61764-D09D-429E-B289-109D30A1FD65}" type="datetimeFigureOut">
              <a:rPr lang="en-US" smtClean="0"/>
              <a:t>6/1/2015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38F7C-880F-4527-82EC-19061B12AC69}" type="slidenum">
              <a:rPr lang="en-US" smtClean="0"/>
              <a:t>‹#›</a:t>
            </a:fld>
            <a:endParaRPr lang="en-US"/>
          </a:p>
        </p:txBody>
      </p:sp>
    </p:spTree>
    <p:extLst>
      <p:ext uri="{BB962C8B-B14F-4D97-AF65-F5344CB8AC3E}">
        <p14:creationId xmlns:p14="http://schemas.microsoft.com/office/powerpoint/2010/main" val="26262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61764-D09D-429E-B289-109D30A1FD65}" type="datetimeFigureOut">
              <a:rPr lang="en-US" smtClean="0"/>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38F7C-880F-4527-82EC-19061B12AC69}" type="slidenum">
              <a:rPr lang="en-US" smtClean="0"/>
              <a:t>‹#›</a:t>
            </a:fld>
            <a:endParaRPr lang="en-US"/>
          </a:p>
        </p:txBody>
      </p:sp>
    </p:spTree>
    <p:extLst>
      <p:ext uri="{BB962C8B-B14F-4D97-AF65-F5344CB8AC3E}">
        <p14:creationId xmlns:p14="http://schemas.microsoft.com/office/powerpoint/2010/main" val="86260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61764-D09D-429E-B289-109D30A1FD65}" type="datetimeFigureOut">
              <a:rPr lang="en-US" smtClean="0"/>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38F7C-880F-4527-82EC-19061B12AC69}" type="slidenum">
              <a:rPr lang="en-US" smtClean="0"/>
              <a:t>‹#›</a:t>
            </a:fld>
            <a:endParaRPr lang="en-US"/>
          </a:p>
        </p:txBody>
      </p:sp>
    </p:spTree>
    <p:extLst>
      <p:ext uri="{BB962C8B-B14F-4D97-AF65-F5344CB8AC3E}">
        <p14:creationId xmlns:p14="http://schemas.microsoft.com/office/powerpoint/2010/main" val="5788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61764-D09D-429E-B289-109D30A1FD65}" type="datetimeFigureOut">
              <a:rPr lang="en-US" smtClean="0"/>
              <a:t>6/1/2015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38F7C-880F-4527-82EC-19061B12AC69}" type="slidenum">
              <a:rPr lang="en-US" smtClean="0"/>
              <a:t>‹#›</a:t>
            </a:fld>
            <a:endParaRPr lang="en-US"/>
          </a:p>
        </p:txBody>
      </p:sp>
    </p:spTree>
    <p:extLst>
      <p:ext uri="{BB962C8B-B14F-4D97-AF65-F5344CB8AC3E}">
        <p14:creationId xmlns:p14="http://schemas.microsoft.com/office/powerpoint/2010/main" val="37372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Mailstops</a:t>
            </a:r>
            <a:endParaRPr lang="en-US" dirty="0"/>
          </a:p>
        </p:txBody>
      </p:sp>
      <p:sp>
        <p:nvSpPr>
          <p:cNvPr id="3" name="Subtitle 2"/>
          <p:cNvSpPr>
            <a:spLocks noGrp="1"/>
          </p:cNvSpPr>
          <p:nvPr>
            <p:ph type="subTitle" idx="1"/>
          </p:nvPr>
        </p:nvSpPr>
        <p:spPr/>
        <p:txBody>
          <a:bodyPr/>
          <a:lstStyle/>
          <a:p>
            <a:r>
              <a:rPr lang="en-US" dirty="0" smtClean="0"/>
              <a:t>We need them!</a:t>
            </a:r>
            <a:endParaRPr lang="en-US" dirty="0"/>
          </a:p>
        </p:txBody>
      </p:sp>
    </p:spTree>
    <p:extLst>
      <p:ext uri="{BB962C8B-B14F-4D97-AF65-F5344CB8AC3E}">
        <p14:creationId xmlns:p14="http://schemas.microsoft.com/office/powerpoint/2010/main" val="81923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800600"/>
            <a:ext cx="6096000" cy="566738"/>
          </a:xfrm>
        </p:spPr>
        <p:txBody>
          <a:bodyPr>
            <a:noAutofit/>
          </a:bodyPr>
          <a:lstStyle/>
          <a:p>
            <a:pPr algn="ctr"/>
            <a:r>
              <a:rPr lang="en-US" dirty="0" smtClean="0"/>
              <a:t>Tired of always having to reroute misdirected mail?</a:t>
            </a:r>
            <a:endParaRPr lang="en-US" dirty="0"/>
          </a:p>
        </p:txBody>
      </p:sp>
      <p:sp>
        <p:nvSpPr>
          <p:cNvPr id="3" name="Picture Placeholder 2"/>
          <p:cNvSpPr>
            <a:spLocks noGrp="1"/>
          </p:cNvSpPr>
          <p:nvPr>
            <p:ph type="pic" idx="1"/>
          </p:nvPr>
        </p:nvSpPr>
        <p:spPr>
          <a:xfrm>
            <a:off x="1752600" y="609600"/>
            <a:ext cx="5486400" cy="4114800"/>
          </a:xfrm>
        </p:spPr>
      </p:sp>
      <p:sp>
        <p:nvSpPr>
          <p:cNvPr id="4" name="Text Placeholder 3"/>
          <p:cNvSpPr>
            <a:spLocks noGrp="1"/>
          </p:cNvSpPr>
          <p:nvPr>
            <p:ph type="body" sz="half" idx="2"/>
          </p:nvPr>
        </p:nvSpPr>
        <p:spPr/>
        <p:txBody>
          <a:bodyPr>
            <a:normAutofit/>
          </a:bodyPr>
          <a:lstStyle/>
          <a:p>
            <a:pPr algn="ctr"/>
            <a:r>
              <a:rPr lang="en-US" sz="1800" dirty="0" smtClean="0"/>
              <a:t>There’s a cure for that!</a:t>
            </a:r>
            <a:endParaRPr lang="en-US" sz="1800" dirty="0"/>
          </a:p>
        </p:txBody>
      </p:sp>
      <p:pic>
        <p:nvPicPr>
          <p:cNvPr id="1026" name="Picture 2" descr="C:\Users\pcollins3\AppData\Local\Microsoft\Windows\Temporary Internet Files\Content.IE5\GOLAIIHR\angrywoman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808" y="1600200"/>
            <a:ext cx="2221992"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57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dirty="0" smtClean="0"/>
              <a:t>Mailstops are the answer!</a:t>
            </a:r>
            <a:br>
              <a:rPr lang="en-US" dirty="0" smtClean="0"/>
            </a:br>
            <a:r>
              <a:rPr lang="en-US" sz="2800" dirty="0" smtClean="0"/>
              <a:t>Ever used them? They’re easy!</a:t>
            </a:r>
            <a:endParaRPr lang="en-US" sz="2800" dirty="0"/>
          </a:p>
        </p:txBody>
      </p:sp>
      <p:pic>
        <p:nvPicPr>
          <p:cNvPr id="2050" name="Picture 2" descr="C:\Users\pcollins3\AppData\Local\Microsoft\Windows\Temporary Internet Files\Content.IE5\CKLE27E1\PngMedium-Air-mail-envelope-3432[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905000"/>
            <a:ext cx="3505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67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dirty="0" smtClean="0"/>
              <a:t>How </a:t>
            </a:r>
            <a:r>
              <a:rPr lang="en-US" sz="4000" dirty="0"/>
              <a:t>M</a:t>
            </a:r>
            <a:r>
              <a:rPr lang="en-US" sz="4000" dirty="0" smtClean="0"/>
              <a:t>ailstops </a:t>
            </a:r>
            <a:r>
              <a:rPr lang="en-US" sz="4000" dirty="0"/>
              <a:t>W</a:t>
            </a:r>
            <a:r>
              <a:rPr lang="en-US" sz="4000" dirty="0" smtClean="0"/>
              <a:t>ork</a:t>
            </a:r>
            <a:endParaRPr lang="en-US" sz="4000"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r>
              <a:rPr lang="en-US" sz="3000" dirty="0" smtClean="0"/>
              <a:t>Mailstops are not based on a person, but on a location; so a mailstop stays at one place </a:t>
            </a:r>
          </a:p>
          <a:p>
            <a:pPr marL="0" indent="0">
              <a:buNone/>
            </a:pPr>
            <a:endParaRPr lang="en-US" dirty="0" smtClean="0"/>
          </a:p>
          <a:p>
            <a:endParaRPr lang="en-US" dirty="0" smtClean="0"/>
          </a:p>
          <a:p>
            <a:endParaRPr lang="en-US" dirty="0" smtClean="0"/>
          </a:p>
          <a:p>
            <a:endParaRPr lang="en-US" dirty="0" smtClean="0"/>
          </a:p>
          <a:p>
            <a:pPr marL="0" indent="0">
              <a:buNone/>
            </a:pPr>
            <a:endParaRPr lang="en-US" dirty="0"/>
          </a:p>
          <a:p>
            <a:pPr marL="0" indent="0">
              <a:buNone/>
            </a:pPr>
            <a:endParaRPr lang="en-US" sz="1700" dirty="0" smtClean="0"/>
          </a:p>
          <a:p>
            <a:r>
              <a:rPr lang="en-US" sz="3000" dirty="0" smtClean="0"/>
              <a:t>e.g. Joe, in Bright Success Center on the 2</a:t>
            </a:r>
            <a:r>
              <a:rPr lang="en-US" sz="3000" baseline="30000" dirty="0" smtClean="0"/>
              <a:t>nd</a:t>
            </a:r>
            <a:r>
              <a:rPr lang="en-US" sz="3000" dirty="0" smtClean="0"/>
              <a:t> floor of </a:t>
            </a:r>
            <a:r>
              <a:rPr lang="en-US" sz="3000" dirty="0" err="1" smtClean="0"/>
              <a:t>Kolligian</a:t>
            </a:r>
            <a:r>
              <a:rPr lang="en-US" sz="3000" dirty="0" smtClean="0"/>
              <a:t> would have mailstop KL2B. Meg, in DARTS on the 2</a:t>
            </a:r>
            <a:r>
              <a:rPr lang="en-US" sz="3000" baseline="30000" dirty="0" smtClean="0"/>
              <a:t>nd</a:t>
            </a:r>
            <a:r>
              <a:rPr lang="en-US" sz="3000" dirty="0" smtClean="0"/>
              <a:t> floor of </a:t>
            </a:r>
            <a:r>
              <a:rPr lang="en-US" sz="3000" dirty="0" err="1" smtClean="0"/>
              <a:t>Kolligian</a:t>
            </a:r>
            <a:r>
              <a:rPr lang="en-US" sz="3000" dirty="0" smtClean="0"/>
              <a:t> </a:t>
            </a:r>
            <a:r>
              <a:rPr lang="en-US" sz="3000" dirty="0" smtClean="0"/>
              <a:t>would also be KL2B. Ted (a librarian) in </a:t>
            </a:r>
            <a:r>
              <a:rPr lang="en-US" sz="3000" dirty="0" err="1" smtClean="0"/>
              <a:t>Kolligian</a:t>
            </a:r>
            <a:r>
              <a:rPr lang="en-US" sz="3000" dirty="0" smtClean="0"/>
              <a:t> </a:t>
            </a:r>
            <a:r>
              <a:rPr lang="en-US" sz="3000" dirty="0" smtClean="0"/>
              <a:t>on the 2</a:t>
            </a:r>
            <a:r>
              <a:rPr lang="en-US" sz="3000" baseline="30000" dirty="0" smtClean="0"/>
              <a:t>nd</a:t>
            </a:r>
            <a:r>
              <a:rPr lang="en-US" sz="3000" dirty="0" smtClean="0"/>
              <a:t> floor of the Library, would have KL2A. </a:t>
            </a:r>
          </a:p>
          <a:p>
            <a:r>
              <a:rPr lang="en-US" sz="3000" dirty="0" smtClean="0"/>
              <a:t>The 3</a:t>
            </a:r>
            <a:r>
              <a:rPr lang="en-US" sz="3000" baseline="30000" dirty="0" smtClean="0"/>
              <a:t>rd</a:t>
            </a:r>
            <a:r>
              <a:rPr lang="en-US" sz="3000" dirty="0" smtClean="0"/>
              <a:t> floor would be KL3B (offices side of </a:t>
            </a:r>
            <a:r>
              <a:rPr lang="en-US" sz="3000" dirty="0" err="1" smtClean="0"/>
              <a:t>Kolligian</a:t>
            </a:r>
            <a:r>
              <a:rPr lang="en-US" sz="3000" dirty="0" smtClean="0"/>
              <a:t>), and the 1</a:t>
            </a:r>
            <a:r>
              <a:rPr lang="en-US" sz="3000" baseline="30000" dirty="0" smtClean="0"/>
              <a:t>st</a:t>
            </a:r>
            <a:r>
              <a:rPr lang="en-US" sz="3000" dirty="0" smtClean="0"/>
              <a:t> floor would be KL 3A and KL 3B, depending on which side of the building the offices were located.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244" y="1981200"/>
            <a:ext cx="2387374" cy="1578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481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Mailstops Work</a:t>
            </a:r>
            <a:endParaRPr lang="en-US" sz="4000" dirty="0"/>
          </a:p>
        </p:txBody>
      </p:sp>
      <p:sp>
        <p:nvSpPr>
          <p:cNvPr id="3" name="Content Placeholder 2"/>
          <p:cNvSpPr>
            <a:spLocks noGrp="1"/>
          </p:cNvSpPr>
          <p:nvPr>
            <p:ph idx="1"/>
          </p:nvPr>
        </p:nvSpPr>
        <p:spPr>
          <a:xfrm>
            <a:off x="457200" y="1371600"/>
            <a:ext cx="8229600" cy="4754563"/>
          </a:xfrm>
        </p:spPr>
        <p:txBody>
          <a:bodyPr>
            <a:normAutofit fontScale="92500"/>
          </a:bodyPr>
          <a:lstStyle/>
          <a:p>
            <a:r>
              <a:rPr lang="en-US" sz="3000" dirty="0" smtClean="0"/>
              <a:t>Other campus buildings would work the same way. </a:t>
            </a:r>
          </a:p>
          <a:p>
            <a:r>
              <a:rPr lang="en-US" sz="3000" dirty="0" smtClean="0"/>
              <a:t>Each mailroom has at least one mailstop. The online Directory should include each person’s mailstop. Departments would have their list (if more than one) mailstops, including location in the Directory.</a:t>
            </a:r>
          </a:p>
          <a:p>
            <a:r>
              <a:rPr lang="en-US" sz="3000" dirty="0" smtClean="0"/>
              <a:t>If the person moves to a new location, the person is assigned to the new mailstop, and the </a:t>
            </a:r>
            <a:r>
              <a:rPr lang="en-US" sz="3000" dirty="0"/>
              <a:t>D</a:t>
            </a:r>
            <a:r>
              <a:rPr lang="en-US" sz="3000" dirty="0" smtClean="0"/>
              <a:t>irectory would need updating. (e.g. Meg in DARTS, KL2B, moves to Mondo, 2</a:t>
            </a:r>
            <a:r>
              <a:rPr lang="en-US" sz="3000" baseline="30000" dirty="0" smtClean="0"/>
              <a:t>nd</a:t>
            </a:r>
            <a:r>
              <a:rPr lang="en-US" sz="3000" dirty="0" smtClean="0"/>
              <a:t> floor. Her new mailstop will be MO2.)</a:t>
            </a:r>
          </a:p>
          <a:p>
            <a:pPr marL="0" indent="0">
              <a:buNone/>
            </a:pPr>
            <a:endParaRPr lang="en-US" dirty="0" smtClean="0"/>
          </a:p>
          <a:p>
            <a:endParaRPr lang="en-US" dirty="0"/>
          </a:p>
        </p:txBody>
      </p:sp>
    </p:spTree>
    <p:extLst>
      <p:ext uri="{BB962C8B-B14F-4D97-AF65-F5344CB8AC3E}">
        <p14:creationId xmlns:p14="http://schemas.microsoft.com/office/powerpoint/2010/main" val="19990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 location would have at least one mailstop, and more would be added as locations or buildings are added.</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1828800"/>
            <a:ext cx="1981199"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8800"/>
            <a:ext cx="2667000" cy="221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828801"/>
            <a:ext cx="2209800" cy="221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191000"/>
            <a:ext cx="2743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4191000"/>
            <a:ext cx="28194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87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Mailstops Work</a:t>
            </a:r>
            <a:endParaRPr lang="en-US" sz="4000"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sz="3000" dirty="0"/>
              <a:t>On the envelope, write the person’s name Add the mailstop </a:t>
            </a:r>
            <a:r>
              <a:rPr lang="en-US" sz="3000" dirty="0" smtClean="0"/>
              <a:t>designation. That’s </a:t>
            </a:r>
            <a:r>
              <a:rPr lang="en-US" sz="3000" dirty="0"/>
              <a:t>it</a:t>
            </a:r>
            <a:r>
              <a:rPr lang="en-US" sz="3000" dirty="0" smtClean="0"/>
              <a:t>!</a:t>
            </a:r>
          </a:p>
          <a:p>
            <a:pPr marL="0" indent="0">
              <a:buNone/>
            </a:pPr>
            <a:r>
              <a:rPr lang="en-US" sz="3000" dirty="0"/>
              <a:t>	</a:t>
            </a:r>
            <a:r>
              <a:rPr lang="en-US" sz="3000" dirty="0" smtClean="0"/>
              <a:t>		</a:t>
            </a:r>
            <a:r>
              <a:rPr lang="en-US" sz="2600" dirty="0" smtClean="0"/>
              <a:t>(Your Name)	MS KL2B</a:t>
            </a:r>
          </a:p>
          <a:p>
            <a:pPr marL="0" indent="0">
              <a:buNone/>
            </a:pPr>
            <a:endParaRPr lang="en-US" sz="2600" dirty="0"/>
          </a:p>
          <a:p>
            <a:r>
              <a:rPr lang="en-US" sz="3000" dirty="0"/>
              <a:t>Include the mailstop </a:t>
            </a:r>
            <a:r>
              <a:rPr lang="en-US" sz="3000" dirty="0" smtClean="0"/>
              <a:t>on your business card </a:t>
            </a:r>
            <a:r>
              <a:rPr lang="en-US" sz="3000" dirty="0"/>
              <a:t>mailing addresses, and for all external mail so mail will come directly through the mailroom to the mailstop instead of a generic address, such as N. 5200 Lake Road. This helps avoid mail getting routed through </a:t>
            </a:r>
            <a:r>
              <a:rPr lang="en-US" sz="3000" dirty="0" smtClean="0"/>
              <a:t>guesswork.</a:t>
            </a:r>
          </a:p>
          <a:p>
            <a:pPr marL="0" indent="0">
              <a:buNone/>
            </a:pPr>
            <a:r>
              <a:rPr lang="en-US" sz="2600" dirty="0" smtClean="0"/>
              <a:t>			(</a:t>
            </a:r>
            <a:r>
              <a:rPr lang="en-US" sz="2600" dirty="0"/>
              <a:t>Your </a:t>
            </a:r>
            <a:r>
              <a:rPr lang="en-US" sz="2600" dirty="0" smtClean="0"/>
              <a:t>Name)</a:t>
            </a:r>
          </a:p>
          <a:p>
            <a:pPr marL="0" indent="0">
              <a:buNone/>
            </a:pPr>
            <a:r>
              <a:rPr lang="en-US" sz="2600" dirty="0" smtClean="0"/>
              <a:t>			University </a:t>
            </a:r>
            <a:r>
              <a:rPr lang="en-US" sz="2600" dirty="0"/>
              <a:t>of </a:t>
            </a:r>
            <a:r>
              <a:rPr lang="en-US" sz="2600" dirty="0" smtClean="0"/>
              <a:t>California, Merced</a:t>
            </a:r>
            <a:endParaRPr lang="en-US" sz="2600" dirty="0"/>
          </a:p>
          <a:p>
            <a:pPr marL="0" indent="0">
              <a:buNone/>
            </a:pPr>
            <a:r>
              <a:rPr lang="en-US" sz="2600" dirty="0" smtClean="0"/>
              <a:t>			N. 5200 Lake Road, MS KL2B</a:t>
            </a:r>
            <a:endParaRPr lang="en-US" sz="2600" dirty="0"/>
          </a:p>
          <a:p>
            <a:pPr marL="0" indent="0">
              <a:buNone/>
            </a:pPr>
            <a:r>
              <a:rPr lang="en-US" sz="2600" dirty="0" smtClean="0"/>
              <a:t>			Merced, CA 95343</a:t>
            </a:r>
            <a:endParaRPr lang="en-US" sz="2600" dirty="0"/>
          </a:p>
        </p:txBody>
      </p:sp>
    </p:spTree>
    <p:extLst>
      <p:ext uri="{BB962C8B-B14F-4D97-AF65-F5344CB8AC3E}">
        <p14:creationId xmlns:p14="http://schemas.microsoft.com/office/powerpoint/2010/main" val="329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It’s Time!</a:t>
            </a:r>
            <a:endParaRPr lang="en-US" sz="4000" dirty="0"/>
          </a:p>
        </p:txBody>
      </p:sp>
      <p:sp>
        <p:nvSpPr>
          <p:cNvPr id="3" name="Content Placeholder 2"/>
          <p:cNvSpPr>
            <a:spLocks noGrp="1"/>
          </p:cNvSpPr>
          <p:nvPr>
            <p:ph idx="1"/>
          </p:nvPr>
        </p:nvSpPr>
        <p:spPr/>
        <p:txBody>
          <a:bodyPr>
            <a:normAutofit/>
          </a:bodyPr>
          <a:lstStyle/>
          <a:p>
            <a:r>
              <a:rPr lang="en-US" sz="2800" dirty="0" smtClean="0"/>
              <a:t>Many campuses use mailstops to help improve the flow of mail. UC Merced is large enough now to start, and yet small enough to easily make mailstop use part of the everyday system. </a:t>
            </a:r>
          </a:p>
          <a:p>
            <a:r>
              <a:rPr lang="en-US" sz="2800" dirty="0" smtClean="0"/>
              <a:t>Let’s save time and money—let’s start using mailstops now!</a:t>
            </a:r>
            <a:endParaRPr lang="en-US" sz="2800" dirty="0"/>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921" y="4332732"/>
            <a:ext cx="2620879" cy="199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078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3024</TotalTime>
  <Words>322</Words>
  <Application>Microsoft Office PowerPoint</Application>
  <PresentationFormat>On-screen Show (4:3)</PresentationFormat>
  <Paragraphs>32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Mailstops</vt:lpstr>
      <vt:lpstr>Tired of always having to reroute misdirected mail?</vt:lpstr>
      <vt:lpstr>Mailstops are the answer! Ever used them? They’re easy!</vt:lpstr>
      <vt:lpstr>How Mailstops Work</vt:lpstr>
      <vt:lpstr>How Mailstops Work</vt:lpstr>
      <vt:lpstr>Every location would have at least one mailstop, and more would be added as locations or buildings are added.</vt:lpstr>
      <vt:lpstr>How Mailstops Work</vt:lpstr>
      <vt:lpstr>It’s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Mailstops</dc:title>
  <dc:creator>pcollins3</dc:creator>
  <cp:lastModifiedBy>pcollins3</cp:lastModifiedBy>
  <cp:revision>24</cp:revision>
  <dcterms:created xsi:type="dcterms:W3CDTF">2015-05-20T21:28:32Z</dcterms:created>
  <dcterms:modified xsi:type="dcterms:W3CDTF">2015-06-01T21:53:32Z</dcterms:modified>
</cp:coreProperties>
</file>